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>
      <p:cViewPr varScale="1">
        <p:scale>
          <a:sx n="134" d="100"/>
          <a:sy n="134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7FA21F-6928-4D3C-B20C-5EFCEF6C5D49}" type="datetimeFigureOut">
              <a:rPr lang="de-DE" smtClean="0"/>
              <a:t>30.05.20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7BD1A7-A57A-40CE-8E5B-368C083BE04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örderverein Bläserklassen Blankensteinschule Steinheim e.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34" y="2564904"/>
            <a:ext cx="6267300" cy="30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a-Maria\Desktop\Blaeserklasse Instrum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3395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3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Musikschulgebühr, Leih- und Reparatur-kosten, Noten, Pflegeutensilien: </a:t>
            </a:r>
          </a:p>
          <a:p>
            <a:pPr marL="68580" indent="0">
              <a:buNone/>
            </a:pPr>
            <a:r>
              <a:rPr lang="de-DE" dirty="0"/>
              <a:t>    300 EUR im Jahr (= 25 EUR pro Monat)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Schülerbuch: ca. 11 EUR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Blättchen: ca. 2,50 EUR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611853" cy="84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5"/>
            <a:ext cx="1155989" cy="106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6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Wir machen Musik….</a:t>
            </a:r>
          </a:p>
        </p:txBody>
      </p:sp>
      <p:pic>
        <p:nvPicPr>
          <p:cNvPr id="11268" name="Picture 4" descr="C:\Users\Eva-Maria\Desktop\Fre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66" y="3755875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63977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779912" y="5150208"/>
            <a:ext cx="4040897" cy="72706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de-DE" sz="4000" dirty="0">
                <a:solidFill>
                  <a:schemeClr val="bg2">
                    <a:lumMod val="50000"/>
                  </a:schemeClr>
                </a:solidFill>
              </a:rPr>
              <a:t>… mach mit!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48" y="2317939"/>
            <a:ext cx="16097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04" y="3755875"/>
            <a:ext cx="16097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2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Was sind Bläserklassen?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718739" y="2455703"/>
            <a:ext cx="2305922" cy="19442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e Legende 7"/>
          <p:cNvSpPr/>
          <p:nvPr/>
        </p:nvSpPr>
        <p:spPr>
          <a:xfrm>
            <a:off x="6234443" y="2625113"/>
            <a:ext cx="2283265" cy="198518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96614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Blasinstrument systematisch erlernen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10226" y="3156041"/>
            <a:ext cx="193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Anfang an im Orchester musizieren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45118" y="5404574"/>
            <a:ext cx="44644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im Einzel-, Gruppen- und Orchesterunterricht</a:t>
            </a:r>
          </a:p>
        </p:txBody>
      </p:sp>
      <p:pic>
        <p:nvPicPr>
          <p:cNvPr id="2052" name="Picture 4" descr="C:\Users\Eva-Maria\Desktop\Fra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61" y="2435402"/>
            <a:ext cx="2590800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0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Kooperation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7072471" cy="16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05" y="2420888"/>
            <a:ext cx="6312891" cy="138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0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Organisation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611751"/>
              </p:ext>
            </p:extLst>
          </p:nvPr>
        </p:nvGraphicFramePr>
        <p:xfrm>
          <a:off x="1042988" y="2324100"/>
          <a:ext cx="67770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5. Stunde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 Stunde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7437"/>
            <a:ext cx="1951881" cy="22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95722"/>
            <a:ext cx="1608228" cy="14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Auftritte im letzten Jahr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311224" cy="2601327"/>
          </a:xfrm>
        </p:spPr>
        <p:txBody>
          <a:bodyPr/>
          <a:lstStyle/>
          <a:p>
            <a:r>
              <a:rPr lang="de-DE" dirty="0"/>
              <a:t>Einschulungsfeier</a:t>
            </a:r>
          </a:p>
          <a:p>
            <a:r>
              <a:rPr lang="de-DE" dirty="0"/>
              <a:t>Weihnachtsfeiern</a:t>
            </a:r>
          </a:p>
          <a:p>
            <a:r>
              <a:rPr lang="de-DE" dirty="0"/>
              <a:t>Weihnachtsmarkt</a:t>
            </a:r>
          </a:p>
          <a:p>
            <a:r>
              <a:rPr lang="de-DE" dirty="0"/>
              <a:t>Bläserklassentag</a:t>
            </a:r>
          </a:p>
          <a:p>
            <a:r>
              <a:rPr lang="de-DE" dirty="0"/>
              <a:t>Sommerkonzert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419475" cy="227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5184"/>
            <a:ext cx="1584176" cy="107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ern mit 5 Zacken 6"/>
          <p:cNvSpPr/>
          <p:nvPr/>
        </p:nvSpPr>
        <p:spPr>
          <a:xfrm>
            <a:off x="1727684" y="4540306"/>
            <a:ext cx="2232248" cy="1841022"/>
          </a:xfrm>
          <a:prstGeom prst="star5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332348" y="530075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Proben-tag</a:t>
            </a:r>
          </a:p>
        </p:txBody>
      </p:sp>
    </p:spTree>
    <p:extLst>
      <p:ext uri="{BB962C8B-B14F-4D97-AF65-F5344CB8AC3E}">
        <p14:creationId xmlns:p14="http://schemas.microsoft.com/office/powerpoint/2010/main" val="61543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624" y="119675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Instrumente in unserer Bläsergruppe</a:t>
            </a:r>
          </a:p>
        </p:txBody>
      </p:sp>
      <p:sp>
        <p:nvSpPr>
          <p:cNvPr id="5" name="Rechteck 4"/>
          <p:cNvSpPr/>
          <p:nvPr/>
        </p:nvSpPr>
        <p:spPr>
          <a:xfrm>
            <a:off x="1199876" y="206084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Holzblasinstrumente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Querflöte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Klarinette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Saxophon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Blechblasinstrumente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Trompete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Horn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Posaune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Euphonium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84" y="1721249"/>
            <a:ext cx="1307291" cy="13072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75" y="2245319"/>
            <a:ext cx="1437506" cy="14375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76" y="2360304"/>
            <a:ext cx="1152128" cy="11521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04" y="4168310"/>
            <a:ext cx="1866900" cy="581025"/>
          </a:xfrm>
          <a:prstGeom prst="rect">
            <a:avLst/>
          </a:prstGeom>
        </p:spPr>
      </p:pic>
      <p:sp>
        <p:nvSpPr>
          <p:cNvPr id="14" name="AutoShape 10" descr="data:image/jpeg;base64,/9j/4AAQSkZJRgABAQAAAQABAAD/2wCEAAkGBxMTEhUSExIWFhUWFxsaGRcYFhgXIBcaFxcXFxkdGR4YHygiGBslGxcYITEhJSkrLi4vGB8zODMtNygtLisBCgoKDg0OGxAQGzAmICUwLTAzLy0tLS01Ky0vLi0tLi0vNS0tLy0vLS8tLy0tLS0tLS01LS0tLS0tLS0tLS0tLf/AABEIALQBGAMBIgACEQEDEQH/xAAbAAEAAgMBAQAAAAAAAAAAAAAABQYCAwQHAf/EAEsQAAIBAgQDBgIHBQQIAwkAAAECAwARBBIhMQVBUQYTImFxgTKRI0JSYoKhsRQzcpLBB6LR8BYkQ1NzssLhNIPxFVRjk6OztMPS/8QAGQEAAgMBAAAAAAAAAAAAAAAAAAMBAgQF/8QAMBEAAgIBAgQEBAYDAQAAAAAAAAECAxESIQQxQfATIlFhMoGx0VJxkaHh8RRCwVP/2gAMAwEAAhEDEQA/APcaUpQApSlAClKUAKUpQApSlAClKUAKVqkxKKcpdQTyLAH5VtoAUpSgBSlKAFKUoAUpSgBSlKAFKUoAUpSgBSlKAFKUoAVUe0OKmimB7xspZMqgkCzsEOi/ERc6G/tVuqB7VYcN+znmMRF8g6uf+Sl2LKLQe538OL5muboLAXvckbn+ntSurC/ApHMX+ep/WlXisIhm2lKVJApSlAClKUAKUpQApSobjvH0gU6gt+n+J8uXO3Ok5xgsyLRi5PCJHGYxIxdj6Abn/PWqtxPisspsGMadENi3q24HpaoaLiryTkOQVdcyHncbg+f6W867Grm2cVKfw7I1KlR58zQUA2AH+fzq78EcmCMnfL/6flVLEJdgg3YgfPf8r1f4YwqhRsAAPan8InlsXc9jOlKVuM4pSlAClKUAKV8JqHxXafDqcqsZW+zEM/8Ae+Ee5qspKKy2Sk3yJmlVbFdpJgL93FCv2ppP1UWt/NUZN2kc74y3/BhzD5lW/Ws8uMqXuMVMmXyleeHtBf8A2uJb0yJ/1CtMnHwCLNizve0g02sf3vrVVx1bePt9yz4eSPSaVRMPx+22ImA+8mf5khzUjhu0RJAE0TX5MMjH5lf+Wp/zK84KumRaqVFxcY5SRlfNfGP0DfJakIZ1cXVgw8jf/wBDWiFkZ/Cyji1zNlKUq5UVBdqMSqnDhr/v1PoFBuT0+IVO1XO1yXbC+U39L/0pdrxFlocycwTAxrbbKPy0r7WHDR9EnmoPz1/rSrrkQzppSlSQKUpQApSlAClKqnaLj5N4oT/E97DodeSjmdzsOtLttjXHLLwg5vCNnaXtRHCMit4jppqSdiF99CfbfUefHtKzv+7UC9tRc/zW0OpNtPzrObFoj3Cd650Lso5bBFOijkNCfTat8ONEqCKeIgAAByAGFhYNe/5j/G3HttdjzL+jfCtQ2PsZyOp5JJ8lkuh9g1va1TpqBmwZQZMwOZWykC2u3690am4pMyhh9YA/MXpUPQmz1J/svhLlpTy8I9ban5ED3NWSors0toAerE/nb+lStdyiOII59jzIUpSmlBSlKAFQHH+1MWH8C/SS/YB0X+I8vTfb1qP492jZ2OHwp12eUa25WTqfP5dRXuGYVFndzqsEeY63zMxIFzzuQT7D1rDfxaj5YczRXTneR38RaaRc2JcMW1WAMUQdMwUEt8mtWjDsinL9EjW+EK0dvLOjuf7lQuM41LJIYoULyvvlvfXUZ2AJRdrKAWtrYi5E3wfsFM9nxMuUb5FFgPYHp9ottsKxxhZY882aG4xXoc2L4UozSIpLqLsGOdspvZlbN41Njrm0sQbEEDhwkMslskRPUEm49oUYH3kqy9osMMEYHViVDAEMQTlYqsntlIa3WNanYeLrEvdsjnJpdcu3Ldr6AgbVaNSU9M3gq7HpzHcquH7O4lt006GAAj8UmIN/5a7V7Ly9D7fs4/6D+tWqPjMJ3fJ1zgpb3On513Kb6itkeFrfJ/QQ7ZdV9SkN2clH1PnHC/5K6GuafhsiDxopHMlZIh7C0qfNhXoNKJcHF8n3+xCvZ5tGe7XMrtCv3srR/iZC8S387Gu8Y7bvkKE2tLGW9tVNwPK7A9KtuJ4XE5zZcr/bQlG+a7+9V/GdnpI7tCbg3JyhVJvvmj0jlvzIyOftVns4SUd4jI2p8zrwfF3S2dhLGRcOtswHVraMPvDzva1T8MyuoZSCDsRXnuHlyOMtkd2+G7COVlHwjNYwzZQDlNjZdM6qTU5w3F7vDff6SI6a+n1W38jrzvdlXFacRn+pWdWd0Wmq12mucTh15KGf3zwoPyZqn8LiVkUMp0/Q9D51AdoT/rMHpb+Ylv8A9f5VrufkYqHxE9gf3afwL+gpTAfuo/4F/QUpi5FWb6UpUkClKUAKUqq9pOKySl8NhiRkH08q7pcX7uM/70g3JHwg9SKXZZGuLlItGLk8I1dpO0BY9zCbgsUZwbAkfEAfsrrmI1+qNbkUTHTWly94bMbDNa7G2gVRt4QTYa/KprDxA5EVcuWwUfCALKot1tYggbV9xHD0DKyKS6XGpta/U62vYHmdtgorgW8Q7Zts6lcFWsIjpeHTIgtIkLtot76nTRmUWF/M1GRY6VUBfMSwsys2x6eRuLdLipzimCzIFCqNbtp8XUX1J9T+tR5w7lcrgumuxNwGsD+K9jex2661MF5dwc9zfg8QWijubNe639wR7bgHoOlSfDW8Fvski3QXuv8AdIqJwQKiO5DKygg6WDpqw9zrvtb0qSwhs7Dkdb9SPCfyyUR2kRPkegdnv/Dp+L/napGors094AOjEfnf+tStd6r4F+RzJ/ExSlKYVFVPtlxhgRhYTZ3HjbbKvS/Ikak8h5kVY+I4sRRs55bDa5O3t1PIXNUGMsxz3+lmuQxH7uMeIuRy0u9upQVj4q5x8kebH0wz5magqRqVuVjTSRhozsR+7ToxHxH6o0/i18IUzftUSWRmMAF9grXA35A3+Vc8zBmFh9GlxEjc7Hxu/XW5J5kW6VnwbEFZu8vYSAIzdGz5oZDe2zkptvIOQrmeXJsecZL92e7PQ4RMqLdj8TndidSb+Z1PXnepV2ABJ2Aufaqjh+086XE0asFNiRdbebHVR5Xy30qdj4gmIikEZIcofCwsRcEDTn6g2rr1W1tYh+hhnCecyPNuKYpsU7sxuZG7tRyVTII1A9GvfzBPOrvN2eSctJmKtmsDlRwQotqGGut68+4fIY2GYaJOHYnS0ZmaXMPJVbX+BulXXFdo3gvGERQrHxu3xZmLDKotffrvfSubROGtysfexrtTwlAYngGJQeAhxcaB2XbqJSygeSZa0d/LD8cbJ5hXjHzj7wN75R6ViO2sg3yW691Jb55zapXhva2OQ2YC/VWzfNSAfletSnRJ7Sx331EuNi5owwnaBjzY+qZwLfehLAfiI86ksLxtXFwAw6xsrgettq4eE8Kw+IRpWiU55GYMPCQpOZbFbEGxFbJuy6k3Er3G2cLJl/hZhmX2anxVmMp99+4p6epLw4+NtAwv0N1PsDvXTVRxnBsWosjLItiLZzf/AOsHPycV94fxaRGyMpVxoYzoDoTYAk5GIDFbEq1jre4A73F+dB4afJnd2r4AuIicqPpLcjbOF1AuNmBF1bdWAIIqscLxZeJZi1pkbunY6K5FrFxyV1ykn6pK9Ca9DhlDKGU3BFx6GqVgsMv7Ri47eAyx3Hq7X/IAVn4ytbSXUZTLZp9DvwOPJ+lj01yyxtyYb5gNcy76fEpvrpfXxmN+/wAM7lSXdgMpuLLGxW1x5sfxHytE4tmwc5Zr5VAD2+vCD4XH34/e65hqRcSeOUmXCgaoruykagBom09OY8jblSq7GouuReUVnKLVg/3afwj9BX2vmC/dp/Cv6CldVcjGzdSlKkBSlR3F+Id2AiW7xtr6hRzZuoHIczYaC5FZSUVlkpZeEc/HMe2sMTWc/E/+7B6dXI26DU/VDVzCOMMojVRlF9ibkk3Ja9yzEkksTckk11TyBF38yTqSTqSTzJP+eVRCtna9cXiLfGe/I21w0okhL3jZlRV19Sbdb6flUhBw/nbz+eprLhmGFr1MJHSYwzyCU8Fex/D9KiYMN5Vc8RFcVBxw2JHQ1EsxeCYyyiGk4Te9tL625Zuo8zfXrUbmsQ3NTZvfQ/0P4auSpaoLtBgsrZwPC4sfX/vR1yMi87Fi7IzXV18wfnof0FWGqL2NxlpQpOpuh9dwfew+dXqu1wstVaMN0cSFKUrSKKn2rn7yRYL2X63kCMzk+kYt/wCbUBLMXUuDlbEGwP8Au4kJt6fA7f8AlL1rLHYzMcXNfYCNT5ynMffugnyqPKxj9pKG8aBYlOl2znO+oAveFF/nrizlrlKfeP6N8VhJEl2ZwKTSqGXwG5y6W7uMDIh8rlSepFXPjHCFljsFW4BABAyspFmRh9lhpUF2Fw5zyOTfKoTb6zEu35kflVxrdw1MXVuuYi6x69uhQyrRnxhvALZyTmQdJSuug2mFwR8VvrcuHmkilEqocliQVsVNtRbJoAwuDYAc7Cr9i8Gklsw1GzAlWHoRqK8/4nihFNIqoGs2rAtEzHUXZocobUHVgdqy3UOppp999obXZr2NnaBI1nVsOQ5e7AJZrHUldNCNGOU7a7XN+NMchChlygHwrIpZRsAEYeJFPmHy9bACt0XEEk3BOtvHGso6WUp3bc/vHWsWwkZcoEswt4FfK3W5Sfu2tbkL7Delpap5x39S72jhkjgMbckLZlAFwhScc76MA/TRRWrH4OCXw5Y1lNyou0LX845BmPtauSPh8IBEjAZmNszHDseWhYFX0G1t710pw2ZAQMTJ3Z2SaLvVPupbTzyD0p7jqWGu/n9xaeN0zdwyafDSaxnIOn1k6ED6w0sfXzveYplYXVgR5G9eYy8Tlhfu+4DWF74WUgADc92Rk5i900vXXF2jjuM7FGt8M8Rjb+ePQf8Ay6ZTPw8rmVshq3wejVU+30RCwyp+8EqKPMF1YD+ZVNcsHaZs4VHDAAlrOJVvcAC5s/tYU4tjGmaMtb6Js4UaAstj4jrYAga9PXRltinBpcykIOMssnuGYtY4JHdrIkknsA50HvoBUTwKBiwZhZ55TKR9lQcwv+Q/FWvAYY2QSP3z/Esa/CCdSx6nX4m2vyvVk4dgSl3c5pG3I2UDZV8h15n2ATCMrXGONolpNQTfVnH2q4d3sRZfjj8Q8xzHy/zrVX7I4ktG+G+tAQYv+GxPdjbQKweK32Qt969CrzPGL+ycSTlGz92dbeDEWA9T3qw/zN1qeMrxJTXXtBTLMXF9D0bBsDGhGxUfpSubhUnxJ0Nx6Nf/AKg/5UrbXPXBSESWHg76UpVypox2KESFzy2A3YnYDzNVYyElnc3dtSfTYD7o2Hudyb7uJ43vZLj4E0XzOxb+g8r9a4cRJpXJ4q/W9K5I11w0rL5kbxjF20vXzhr3OmtcbYEzy6khF/M1Z8FhVQAAWrLga3g7sFKQNqkUxAqOU1tRxUJuPIo1k65pxbeoGTGL3tr7/rUrJgw43seorzj+0ngfEY4xLhGzBGzMFF2IHTy6rbX8jKg5y3BNRR6AovWE+HDo0bbEaHoeRqkf2ddvExi91JZMQo8SbZrblL/mNx5716CqZhUODg9Mi2pPdFJQNFJc6EGx8iDofn+or0jh+KEsauOY18iND+dVTj+CzKXA1A8Q6qOfqP0rHspxgRsYpDZW1BOwI0v6EW18q18HbolpfJlLo6o6kXao7tDizFhpZAbELoehPhH5mpGoLtx/4KX8H/3Urp2PEH+Rlj8SKdwIAxqSL3xkr+2HRlX/AJRUZwmPvIVUW+mxcpN9bCN0hH91GqT7Pj/V4+okxY92RyP1FcnDockNgfEpxJX+KSUlP/yENcdfCvzN3+xfex0NsMH/AN4zP6hmNv7oFTlacFhxHGkY2RQvyFq+4jEJGuZ2VVHNiAPma7EFpikYZPVJszkcAEnYC59q8onxQuSVFyGYDX43ZUjJsRpcyMeuSrzxfjcckMiRFnZlKjKj2N9D4iLbX51QcVg5ALtGwsVANm2VNGYj78kn61h4q2MpKKZpog1lsLLYoyEiQyIisdfMXB3bM+56HzqwTyWOV5C6g+JpZjZmAIYKHUxgg20JGx23qvcPRpT3mQhIypLIrP3b6urldyAw1A5C3OrJPiXliaNSVUkMDGplUNmzsVePVRfXxgHU6UmvOrr9y9hqEDqi93LJCLW+DPGR5mMtGB62860YZZVQuqwvZrFoCYbm4sW7lgDvzBqKfgsipfCuCy3LvFN4iRsMtx3a235k25VqlxOLjiWWZUdgT4HT6QKDpaRQNCDe4fypqZVr0JybidiElVxc2+mhWRdidGjyFRYbkMa6sNxGOZbK6yDokscwHqmIC29FBqH4f2kEii8cyjoGE403J70F7A32cbGs8VLgZvFIuHYj61mw7g/duGF/xipTIa9jm4bBHFiZ1QKgkKkGxjJe7WAUkBQARYADXqTeprCIIwYxe182rXsx3sSLgEG5F/tWsDaoPhPZ+IJna7hvhVyWyWsQQVc72UhvMajn04bh5gjcmSWW+ihnZyCzWsoU5TyUAWtdudhUgy3x8RgwmHMjWzcwPiY3st7dBa/TWpTgmMeWIO65WudACBbcWvrsQL8yCdKpnb/HLImHgKWLurm1iNL3F/LW/tUvwXHqsWSOWygHVlAKljcHWy7tsWN7janwsw8Z2FSjlZLXXnf9qyeHMlu8EZK+TJeRD/MFqUGCxDSqs2Id4yLsysYxfxaWjy6aLuD8W5tXD2swMUar3Ud1sSxUX1LqDmI5269DVOInqreF6E1RxMsfC8SGeOQbSx3HnmVXH5BvnXyofspL/qmAb7ka/wBwp/WlTwb8jXoytq3LpUL2hx+Ud0p1b4j0X/E1LYmYIpdtgL1SJ5y7M53Y3/wHtRxdumOlc39CaYZeT7nrmxD6VkWrW+tcvBqOnhgAUedSQkFQUZKm4Psdq7I8aOakelj/AIVGGDJAy1h+01qWRG2ceh8P60fDkVVpgdsGNqVw2JDCxqsFSKzhxJWpjJxeURKKZXv7SP7Me/P7bgPosUhzZVOUSEa6H6r9DsefUcn9nXb9pW/Y8YO7xaeEhhl7y2+nJ+q89x0Ho2A4mDoarv8AaB/Z7DxFRNGe5xSapKul7agPbfXY7itqlC2OO1/HsI3gyzOoYXG9U/jGA7trqLKT4fI7lT/Ty9Kg+yXbSaCccP4kvd4gGyudFm5DXa55HY7aHQ+h4uJZAQRcEa/09DzrLOEovcdCQ7KcXEiCNtGUaX5gcvUfpXR2tYfszpu0lkQdWLC1utt/aqXi8OYJAWBKXuSCVzKOYI2PXpfpvduGcMg8M6lnJHhZ2L29L6A10uHtdkNPURZBReehROzkmUSK+ndYmKQjmEkQRMD+JXrKCRFeEv8Au+9Us3RlyAX8iiwn1jk6Vv4lhu64lJGdExSMg/iIMkZ8gGEo9SK4eHxFlkjI8ITMw5gKdx5qbn0LjYkjnyzGWO+9jXHElk9A49xoQKMozyN8C+uxPlv62PQkUziDsD3k0meXfUZsg6Itwq+pt1sdRUfwzH3ibEk3sRDDfXWwDN7bW5ZK6MBh+8vIxut7C5+JuY0313tub8rUX8RKx77L0IrqjBGhcQ2jHNJfm8rn5pEyIv8AIKzTjKjcOh6pM+n4JGdD7rXQmNMZKszNrbwGOMA9AuRj82atzYqF9JCD/wAWFWvuPjhK25/UNLW/Xv8ATBZpdYmpuKpdT3mUtszxZGOu4khIBF9NE510xhJJMwXMwvmMbrMb7alcsp58r7Wr5OhkjWBCDELN3cbo9rNmFu8VZBrfYHfnWCYXD3IeONWJABLSYVzYC5yyXDN7C+/OtlaxHv8A5lCJNZNeMhmLBRiYnN/DFioyrAdE72zj11PnX1sRiI2BkwsygD4oZBMuvRZ7kDyUCtM8OOjkyoZO4ZrfS5ZVCk7kC9xbotasRxv9nlERjQ9GwzvENbfVFlLajQpVs99/YNLZ24fjMJbPmjRict3WTBvpqRcZr7c8t/SnaaJZoDmXMBYgMkUgYDlniOZRbXxEHSs24jGVBkuFbX/WIAwb0aPIPfKdqh+J8KwsmUQhInZt4JrgDmWQhCD+E1bVsRjckcFGsscep8NiQjWswVSttxpYEAgg8wRpU9w6W8gdyFAOZm0UC1uvsPeqw3A0yJkdonFizxjK0lrnK5uWKm9/ivUvwYETrcI+WOxdwzgPmVhYsRqcx05CNfaY4TIluiO41iJJ8flzqndq1s9gPF8GtjuNr6G9Wng+OmjjPeqGsNwBYgDcMtww8jqLHU1UuEw/tOKnkkQMrOAzG9rKDa/iUAG1gL7KN+c32mn7iPDth0KNJIMzR6hY7WLOJMtwLpuLjW1MjneSKyxsjDgHE+8md3LQxT5e4iK3yEeBswUWW7KTe/1xrUxxHFJC2WRgptfmbi+XkOvKtXZiebEYVJ5EXM17qNDobc9CdD02rm7Rdz3EhkIGVTvowIF103vcDTnS7M6c4JjjJlw2RGhwzRjKjSgqLWspkJAty05cqVlwyDKmDj5+EkdLKzn86Vfgt4N+5S7mdnanFfDGP4j+g/r+VV0mpTtOjLMWN8rAW0J2Fjt6fmKj8JhJZT9HGSPtN4QPnqfS1Zrk5WMbBpRRqNdOH4bK/wAMbW6nQfM1ZeE8FWKzOQ79bWA/hH+NS1Or4TKzIpK70KnH2blO5Qe5P6Cuhey/WUey/wDerJSnrha10F+LIrv+iw/3v93/AL1j/oyy/BNb2K/oaslKn/Gr9A8WXqVd+GYleSSDyNj/AE/rXHKoGjq0Z+8Db2NXSvjKCLEXHQ0mfBQfIsr31KQ0RGo26jWu3A8UKmzbVL4jgiG5jJjPlqp9VOnytUNjcAyfGth9tblffmvvp51js4ayvdDo2Rlsbe0vZ3C8SiCSqCwvkf6yEixIP+eXQVVOB8UxWBkGC4hd1A+jxNjlZVsBnZvrHUnpz+0Z+GZ4zcbVI4uHD46F8POt1cWIvYjzU7g0RtU1pnzIcHHdDE4VZo979LcvMef67VE8G4i2Dk7qX9yx3+wToCPuH8vaqnBNiuBSiHEM03D2NosRa5ivsktuXn8tNBesdEmJhLx2e63WxGtxy5EEex/MRiVUsosmpLD5GHb/AIb3kaTobMhHiGttQyN55XA0+9VTxWKDsJV8JkU94n2WN45UvzFwfZr8xU32Y48qj9lnN4m8KlvqX0yNfW3QnbbzqH47w04aU31UMCx6roqyfIBW/gU6BCTa9qa8SP8AT/ktWnB6X2jjWIjB4ZQLllkc+cjOxvpsb3HvUjgMSEXBbCMwIbjYNMps3pmI18rms2htFbnDIx9UnbvVI8g+ZPwGuiDCK6JHyGYRGwOaM+LJY2u0ZJGXmljrqBnk9WxdbbkXhuCzYiaNASndvcqLboQQWN7qAwBtbWwHW+vEIv7UwDWjDrGdM141y3OnO9/epN8PNlJAjYC4vJqQFJFviV7aXAe++nStGHmkYeA2tv3aCNR6sdbfiqc6Uti/N5LDi2wD3vhph99IZAPXw7/KtUWFhVB3HEGsd1YZ/mgtb3WonD4TORbNKxGmUtlPnm1Zx5qCBztXRiopoTZiV+ECNMsYIckKSVJb4rJcP8TLoL1p8WTWpxX7r6GdxS2TNL40Qk3i0B+OJZYb+f0Vg34loO0MDWV5TrraaJJRbyMfdtbzINWDBcMkeJZY3Y5gDYSuSOotOZFJ5cvWq/xLhcWIGZQokOiuoyh23yOtzkc2NiCQ1t/q0NzissFobJXAY64tEwI2CwzKwA/4eIChR5C9QeJgVMYXKAZ11cxGHLoLLyBBK5iRvc62FceCisLPhhKB9kHOPL6Mq5/lfauhMNhpfEjOrKfge+IiuL+FgMjRvYHRtBbYnSmxlrjzIlHSyVgjCM2rXfV7kG5vcEA/CdxoddNL6mzcIXu8PI7DQhmta9wF1232NVHAYAxuJGlZlJvkuVVdPhW7aC+ttb2IqW4nPL+xxQreMv3arIrAaqQzKLX5KR6X9KvW1F5FyWSF7KcHlNmDyIAWLlQLnMSVNg1yCATYa+tXJeH5s8ZIdTdTnUeIADNqoHMkc9q78Jhkw8VhoqgknrYXJPyrl7M4+PEQLPE2ZHvZrEZrE5iAwBsWzcuVPjUlhMpKbe59RTEAgGQchy1JOnveqp2x4T3uUqfHLKisOtwQSOlkzG3lVq7T44RYdybXbwrfqQdfYAt+Gqb2VeSXEtI7MyRLpmJNmYAAC/O2a/P51l4pqPlG05+IteGS+KUDaNCfc2QflmpW3s6uYSTH672H8KeEfnmpWnhYaa0JseZEuRX2lK0CxSlKAFKUoAUpSgBSlKAFKUoAi8ZwZTcx2U/Z+qfb6p8x8jUBPhmRtirb26+YP1h/k2q51qxGHVxlYXH6HqDuD5isl3CRnutmNha48yvw4yOZGgxCK6MMrBhcEHreqNi+G4jgbmWDPPw0m7Jqz4W+5H2o/wBN+pN34nwpk8Q1X7XMfxAf8w9wN6xwHEingk1U9ddD+orDmVfksWw7Cl5olb4zDHiYv2zClXVgC4HMfaH9R5X61hguJd9EsMrAOn7mVtgTp3cv3G+G/p0FY8V7Oy8OdsdwxS+HbxT4NeQ5vAORHNOfytzlIMTEMXhGDRNq6D/ZnnpyHUcvSqyTr3W6Y2uSl5XzJPDOoBupUICksZ3WM/EPPuz4wfsmTcmsWieLMpGdSbkEXDW1DAfa2II1vtrYVo4fiNVJNnSwVyd15LITuNsrnbZtLGpdVCjIVAT4VB0CE7RN9kX/AHbcr5DyDpwnuu+/oXeY7M5BiFZGfvJAEXNlJikOUDdC8ZZ/5mrZ2aw8eJkyuzuACwzlT8LAWCqoQbgg5c2uhFapYULlALk6lWXW4OuYA3DffU6g3Oa1hlwxe4kWSO+l/CQzhgw18UYJC3AN2RdqZDCms/PtfyVkvK8F+w+HVBZVA69T5knUnzNVP+0EknDImsjSp/L3sZPyy5vwGt2I7WG1gcOh6mYyH+RVBPzrg4fhXnkMil3c6GZxlEYOhyqRobbC35XrddcpR8OtZ+Rnrg09UmT2FxGTCSvsAZivpnfL7VR+ExMe8Bv3YjDOb6gPKQCvRl0cdCgq4dsAIsF3aCwJRAPK9/6VA4IrDgMRKwFjljFje4Qa29Lt/L5Uu2O6g/8AWPf0L1vyt+rO/gmFjxa/SLlcqsgdNLObpIAeY7xCfxVHZXZruwYqWQMQM2jZdTva67efnUx2DwbJBEH0cQLn8mlZpCPY1wdpuFHC4eWb9pdrkklwt9QSdRYDQb22q0Y5qUsepXPmwc0NkzAMzFjmN8psRtlINwMuhBvtpa9jZeEtCIlEpQkOWUNYlCNiOh3N/OqnwRZTGGYZn8FswABcqHMTX+HMCygn4Tl31BuPAkhkS4jQjQqSguUYXUnTfca6+HWmU/EVs5Gjj3H8OIzH3gZnABUAk5CwViRbaxtfzqX4ZAEiRAoUBRoNLc7CtowyDZF0+6KqfbftFkUwRnxHRzf+4PM8+g8zpolLRmUhcY6vKiC7YcUOKnEURJQeFbXN7nxMLfaIAXyF9mrfwmORYskRC6yBkNgQ6kqxkJ53ylbG1iNxqdnZrhBQGWU2YqT0y30BHQ2DemlWLgGCD3lI+jtkjTWxUbsRzuRpfkPOsMI+LLU+o+UlBYXQleEACCPKCBkFgelv670rsApXSSwsGRilKVIClKUAKUpQApSlAClKUAKUpQApSlACofiXBg1zGPVdgf4fsny2PlvUxSqWVxmsSLRk4vKKjhMU8Lc8t7EHl6jkahOO9mZFkPEOFECU6zYa9kxA525JJvrz+d79juHrIOjfa/oRzH+Raq88MkD6afmD6dfTeuZOqVHvE0KSn7Mq/DsXFikMkIKMpIkhYWeFvrAqdbb3W3W1xcGRw+KKDJIM0ZW22eyHQi3+1ituu68r2rp4zwCLGsJ4pDhsagssyj4h9mVdpE9dRyqDj4tJDIMPxCIQTMRlkue4xDdY3/2cmmxsdrg1mdTXnr5D1ZnyzJrE4RZFG8iW8LKc8iAdOc6D+cdGOojY8CY480blvFoynNGwG6sBqjA3Bv8AMV3CBkN4jYnUowuG87Lv/EmvlW5cZGzXe8Mp0zZgua2mknwSW6SAgVEZRl3330J80eW6HZ3iMDt3U6638LMTY3+qw+G/IG2vrveI4woCqAANgBYD5VSMTgwfi7pids4aBiOuZAwf1CqK2RTyxqFUyWGw/aIiPYt4gPatlHEKtYa/TH7iLIanlEp26izYU6gEMpFyBe2lhfnrVUwGFdo1SXwwozORa2Yk5tum3+TWWIxrZsz92PvZ3xDnyGYKqet29KyxuJhkXL3zAcwUa9xzJAIceVlA160m6zxJOS2+Y2uLjHH/AAuvDAIoy0jKpY5muQAt9At/JQB63qpdvM+Pws6QkLEqlQ7XAd2sthzOhI96rTRKrDLktzbKy29RbN/LerVwrHRLleR5cQU+BI4iscfmAcoJH2jTlc5JQ2SXv3/JR1KPm5v8iwDCZMHJnFmZWc/dYjMo9RZR7VwcFk7qaXOQkdmcEmwHeCCRr3/+JJJb1tUdH2m/bZ2iylMNELytoQzA6RlgbZuZUXsBqdRXLj8U+KlPcoPDs7C9r8wNr9CeW1FlsYSWnp338yIwbzk7+0Pawkd3BdQfr2s7/wAAPwj7x16DnXBwHgWommGo2Xpz/rXZgOERxHMxMkpPxHXXy6mpmDDtIco0tudwv9C/lsOfSs8rLLpYL+WC2NSYUzuV1Eemc+g0Ufr5X86siKAAALAaAdAKww8CooVRYD/Nz1NbK6tFPhx35mOc9TFKUp5QUpSgBSlKAFKUoAUpSgBSlKAFKUoAUpSgBSlKAFYSxBhlYXBrOlAFfx/BypzR3P6j/wDr9fWuZ8SkiGHExrLG2hDKGB9Qef6Vaa5sVgUk+Ia/aGh/7+hvWKzhN9Vbwx0bekiit2XmhF+HzrJF/wC6YliwHlFLqyeQYMPMVxScejUiLGI+Fc6ZcSt0Y/cmF0b3Ynyq5S8HdTeNr/3T/gfyrXJiGClJkDKdCHW4Plroax2V/wDpHHuh0ZfhZXlwhC3hdgp1sCJkPnlOp+VaW4jMnh+jI5rewPqslwPQWrrfsfgCS8KS4Rz9bDStGPXILxn3Wsf/AGDjkP0PFQ68lxGHViPxRMl/lSlD8M/1L+J+KJwftUZ1fBm/WF2UfyxtlPvWxZoT9XFL5dzh2/NoSfzrq7jjKn4uHSDrmmjPyyt+tYuvGDtHgB5maU/pFU6J+37Brj7/ALmHfp9Q4z2iwyfrEK1TQmWw7h21IInnYi1r3MaERt6Ec6ybB8XI+kxWCiH3I5Xt7uyg/KuT/RSWY3l4hipz0gVYQRroWQDTXbNUxT9V8kQ2vQ68ZJhoVVcViEQDRYgVQeQRF/QXruwOKeRR3MBgh5SSqY838EX7xz/EE966ez3YiHDnPFBHE53kb6aU338TXsfc1aYMEinNqzfaY3P/AG9qbXwblv8AX7FJXEXw/hZ3OYA7s3xt5C2ka+Q1qaijCgKoAA2ArOldKqmNa2M0puXMUpSmlRSlKAFKUoAUpSgBSlKAFKUoAUpSgBSlKAFKUoAUpSgBSlKAFKUoAUpSgDlk4fEdTGt+o8J+YrWeFR8i4/Gx/WlKW6oPmkWUpLqfP/ZS/bf+Yf4V9HC4+ec/jb+hr7So8Cv8KDXL1M4+GxA3Ea36kXPzNdIFKUxRS5Ihts+0pSpIFKUoAUpSgBSlK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4309">
            <a:off x="7197719" y="4870263"/>
            <a:ext cx="874266" cy="13615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99" y="4834335"/>
            <a:ext cx="1426405" cy="125523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09" y="5077275"/>
            <a:ext cx="1293490" cy="12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Instrumentenverteilung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2771753"/>
          </a:xfrm>
        </p:spPr>
        <p:txBody>
          <a:bodyPr/>
          <a:lstStyle/>
          <a:p>
            <a:r>
              <a:rPr lang="de-DE" dirty="0"/>
              <a:t>begrenzt verfügbare Instrumente</a:t>
            </a:r>
          </a:p>
          <a:p>
            <a:r>
              <a:rPr lang="de-DE" dirty="0"/>
              <a:t>ausgeglichenes Klangbild im Orchester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177250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5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Rolle der Eltern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Hast du heute schon geübt?</a:t>
            </a:r>
          </a:p>
          <a:p>
            <a:r>
              <a:rPr lang="de-DE" dirty="0"/>
              <a:t>Denkst du an dein Instrument und deine Noten?</a:t>
            </a:r>
          </a:p>
          <a:p>
            <a:endParaRPr lang="de-DE" dirty="0"/>
          </a:p>
          <a:p>
            <a:endParaRPr lang="de-DE" dirty="0"/>
          </a:p>
          <a:p>
            <a:pPr marL="68580" indent="0">
              <a:buNone/>
            </a:pP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780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56" y="4542556"/>
            <a:ext cx="1038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0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976664" cy="537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Bildergebnis für zwinker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8" y="5003753"/>
            <a:ext cx="1618025" cy="121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6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128</Words>
  <Application>Microsoft Macintosh PowerPoint</Application>
  <PresentationFormat>Bildschirmpräsentation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Century Gothic</vt:lpstr>
      <vt:lpstr>Courier New</vt:lpstr>
      <vt:lpstr>Wingdings 2</vt:lpstr>
      <vt:lpstr>Austin</vt:lpstr>
      <vt:lpstr>PowerPoint-Präsentation</vt:lpstr>
      <vt:lpstr>Was sind Bläserklassen?</vt:lpstr>
      <vt:lpstr>Kooperation</vt:lpstr>
      <vt:lpstr>Organisation</vt:lpstr>
      <vt:lpstr>Auftritte im letzten Jahr</vt:lpstr>
      <vt:lpstr>PowerPoint-Präsentation</vt:lpstr>
      <vt:lpstr>Instrumentenverteilung</vt:lpstr>
      <vt:lpstr>Rolle der Eltern</vt:lpstr>
      <vt:lpstr>PowerPoint-Präsentation</vt:lpstr>
      <vt:lpstr>Kosten</vt:lpstr>
      <vt:lpstr>Wir machen Musik….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Eva-Maria Spalthoff</dc:creator>
  <cp:lastModifiedBy>Petra Borchers</cp:lastModifiedBy>
  <cp:revision>16</cp:revision>
  <cp:lastPrinted>2019-04-30T07:07:39Z</cp:lastPrinted>
  <dcterms:created xsi:type="dcterms:W3CDTF">2017-02-24T21:07:25Z</dcterms:created>
  <dcterms:modified xsi:type="dcterms:W3CDTF">2020-05-30T15:09:29Z</dcterms:modified>
</cp:coreProperties>
</file>